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33A0E-55C1-4E2B-84D9-9C1F076B7F08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4C3E7-69CB-4960-8328-4C7828C3D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4C3E7-69CB-4960-8328-4C7828C3DC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48EBF6-8D06-4148-AB1E-8B0642A12B2B}" type="datetimeFigureOut">
              <a:rPr lang="en-US" smtClean="0"/>
              <a:pPr/>
              <a:t>11/4/2008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69A78E-58DA-4A0E-94C3-84C5F4D8A00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verabradley.com/Site/Home.aspx?r=0&amp;" TargetMode="External"/><Relationship Id="rId7" Type="http://schemas.openxmlformats.org/officeDocument/2006/relationships/hyperlink" Target="http://www.verabradley.com/Site/Store/ProductDetail.aspx?dept=8&amp;sku=246%3a911&amp;" TargetMode="External"/><Relationship Id="rId12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11" Type="http://schemas.openxmlformats.org/officeDocument/2006/relationships/hyperlink" Target="http://www.verabradley.com/Site/Store/ProductDetail.aspx?dept=8&amp;sku=212%3a13" TargetMode="External"/><Relationship Id="rId5" Type="http://schemas.openxmlformats.org/officeDocument/2006/relationships/hyperlink" Target="http://www.verabradley.com/Site/Store/ProductDetail.aspx?dept=8&amp;sku=10489%3a9&amp;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gif"/><Relationship Id="rId9" Type="http://schemas.openxmlformats.org/officeDocument/2006/relationships/hyperlink" Target="http://www.verabradley.com/Site/Store/ProductDetail.aspx?dept=8&amp;sku=223%3a14&amp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sz="2800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85800" y="1219200"/>
            <a:ext cx="2743200" cy="50292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94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000" u="sng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Vera Bradley Sale </a:t>
            </a:r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-</a:t>
            </a:r>
            <a:r>
              <a:rPr lang="en-US" sz="2000" dirty="0" smtClean="0"/>
              <a:t>All Accessories (excludes Bags).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-Present this coupon at time of purchase, and receive </a:t>
            </a:r>
            <a:r>
              <a:rPr lang="en-US" sz="2000" b="1" i="1" dirty="0" smtClean="0"/>
              <a:t>35% </a:t>
            </a:r>
            <a:r>
              <a:rPr lang="en-US" sz="2000" dirty="0" smtClean="0"/>
              <a:t>off</a:t>
            </a:r>
            <a:r>
              <a:rPr lang="en-US" sz="2000" dirty="0" smtClean="0"/>
              <a:t>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Excludes any other discounts</a:t>
            </a:r>
            <a:endParaRPr lang="en-US" dirty="0"/>
          </a:p>
        </p:txBody>
      </p:sp>
      <p:pic>
        <p:nvPicPr>
          <p:cNvPr id="2050" name="Picture 2" descr="Vera Bradley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838200"/>
            <a:ext cx="3810000" cy="1428750"/>
          </a:xfrm>
          <a:prstGeom prst="rect">
            <a:avLst/>
          </a:prstGeom>
          <a:noFill/>
        </p:spPr>
      </p:pic>
      <p:pic>
        <p:nvPicPr>
          <p:cNvPr id="2052" name="Picture 4" descr="All in One Wristlet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2362200"/>
            <a:ext cx="1047750" cy="914401"/>
          </a:xfrm>
          <a:prstGeom prst="rect">
            <a:avLst/>
          </a:prstGeom>
          <a:noFill/>
        </p:spPr>
      </p:pic>
      <p:pic>
        <p:nvPicPr>
          <p:cNvPr id="2054" name="Picture 6" descr="Zip ID Case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19800" y="2362200"/>
            <a:ext cx="1047750" cy="914401"/>
          </a:xfrm>
          <a:prstGeom prst="rect">
            <a:avLst/>
          </a:prstGeom>
          <a:noFill/>
        </p:spPr>
      </p:pic>
      <p:pic>
        <p:nvPicPr>
          <p:cNvPr id="2056" name="Picture 8" descr="Zip-Around Wallet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91000" y="3810000"/>
            <a:ext cx="1047750" cy="914401"/>
          </a:xfrm>
          <a:prstGeom prst="rect">
            <a:avLst/>
          </a:prstGeom>
          <a:noFill/>
        </p:spPr>
      </p:pic>
      <p:pic>
        <p:nvPicPr>
          <p:cNvPr id="2058" name="Picture 10" descr="Large Cosmetic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19800" y="3733800"/>
            <a:ext cx="1047750" cy="914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30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Vera Bradley Sale</dc:title>
  <dc:creator>Crashman</dc:creator>
  <cp:lastModifiedBy>MCC Bookstore</cp:lastModifiedBy>
  <cp:revision>12</cp:revision>
  <dcterms:created xsi:type="dcterms:W3CDTF">2008-11-04T05:32:16Z</dcterms:created>
  <dcterms:modified xsi:type="dcterms:W3CDTF">2008-11-04T16:38:16Z</dcterms:modified>
</cp:coreProperties>
</file>