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06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5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3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3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7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9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84D67-4CFC-4AE2-97C4-3CE1C269B18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D183-3F46-41BE-91DF-3A31C7CD4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2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caputo007\AppData\Local\Microsoft\Windows\Temporary Internet Files\Content.IE5\CKVQTBI0\MPj0437185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2798763"/>
            <a:ext cx="3000375" cy="2992437"/>
          </a:xfrm>
          <a:prstGeom prst="rect">
            <a:avLst/>
          </a:prstGeom>
          <a:solidFill>
            <a:srgbClr val="FF0000"/>
          </a:solidFill>
          <a:ln w="44450">
            <a:noFill/>
            <a:miter lim="800000"/>
            <a:headEnd/>
            <a:tailEnd/>
          </a:ln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23887" y="1228874"/>
            <a:ext cx="571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Friday, </a:t>
            </a:r>
            <a:r>
              <a:rPr lang="en-US" alt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September 26</a:t>
            </a:r>
            <a:r>
              <a:rPr lang="en-US" altLang="en-US" sz="24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alt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from </a:t>
            </a:r>
            <a:r>
              <a:rPr lang="en-US" alt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8AM to 3PM</a:t>
            </a:r>
            <a:endParaRPr lang="en-US" alt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33400" y="1671638"/>
            <a:ext cx="594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Monroe Community College: Parking Lot M-1</a:t>
            </a:r>
            <a:endParaRPr lang="en-US" alt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81000" y="6781800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Hosted by the</a:t>
            </a:r>
          </a:p>
          <a:p>
            <a:pPr eaLnBrk="1" hangingPunct="1"/>
            <a:r>
              <a:rPr lang="en-US" altLang="en-US" sz="2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Geosciences Association of MCC </a:t>
            </a:r>
            <a:endParaRPr lang="en-US" altLang="en-US" sz="2400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830580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Additional donations will be </a:t>
            </a:r>
            <a:r>
              <a:rPr lang="en-US" altLang="en-US" sz="1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happily accepted </a:t>
            </a:r>
            <a:r>
              <a:rPr lang="en-US" altLang="en-US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to help fund student activities </a:t>
            </a:r>
          </a:p>
          <a:p>
            <a:pPr algn="ctr" eaLnBrk="1" hangingPunct="1"/>
            <a:r>
              <a:rPr lang="en-US" altLang="en-US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including an educational trip to study the geology of </a:t>
            </a:r>
            <a:r>
              <a:rPr lang="en-US" altLang="en-US" sz="1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Watkins Glen State Park.</a:t>
            </a:r>
            <a:endParaRPr lang="en-US" altLang="en-US" sz="1400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" name="P 1" descr="mcc geosciences logo.jpg"/>
          <p:cNvPicPr>
            <a:picLocks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" t="8696" r="6061" b="8696"/>
          <a:stretch>
            <a:fillRect/>
          </a:stretch>
        </p:blipFill>
        <p:spPr bwMode="auto">
          <a:xfrm>
            <a:off x="4724400" y="6172200"/>
            <a:ext cx="1981200" cy="1295400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/>
            <a:tailEnd/>
          </a:ln>
        </p:spPr>
      </p:pic>
      <p:sp>
        <p:nvSpPr>
          <p:cNvPr id="13" name="TextBox 26"/>
          <p:cNvSpPr txBox="1">
            <a:spLocks noChangeArrowheads="1"/>
          </p:cNvSpPr>
          <p:nvPr/>
        </p:nvSpPr>
        <p:spPr bwMode="auto">
          <a:xfrm>
            <a:off x="-73025" y="3035300"/>
            <a:ext cx="21494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Computers/Laptops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Monitors </a:t>
            </a:r>
            <a:endParaRPr lang="en-US" altLang="en-US" b="1" dirty="0" smtClean="0">
              <a:latin typeface="Calibri" pitchFamily="34" charset="0"/>
            </a:endParaRPr>
          </a:p>
          <a:p>
            <a:pPr algn="ctr" eaLnBrk="1" hangingPunct="1"/>
            <a:r>
              <a:rPr lang="en-US" altLang="en-US" b="1" dirty="0" smtClean="0">
                <a:latin typeface="Calibri" pitchFamily="34" charset="0"/>
              </a:rPr>
              <a:t>Televisions Printers</a:t>
            </a:r>
            <a:endParaRPr lang="en-US" altLang="en-US" b="1" dirty="0">
              <a:latin typeface="Calibri" pitchFamily="34" charset="0"/>
            </a:endParaRP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Mice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Keyboards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Copiers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Typewriters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Fax Machines</a:t>
            </a:r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5045075" y="3035300"/>
            <a:ext cx="18430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Pagers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Audio Equipment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Video Equipment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Telephones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Cellular Phones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Lab Equipment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Circuit Boards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Cables/Wires</a:t>
            </a:r>
          </a:p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Batteries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38125"/>
            <a:ext cx="6858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noFill/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ill Sans Ultra Bold Condensed" pitchFamily="34" charset="0"/>
              </a:rPr>
              <a:t>Electronic Recycling</a:t>
            </a:r>
          </a:p>
        </p:txBody>
      </p:sp>
    </p:spTree>
    <p:extLst>
      <p:ext uri="{BB962C8B-B14F-4D97-AF65-F5344CB8AC3E}">
        <p14:creationId xmlns:p14="http://schemas.microsoft.com/office/powerpoint/2010/main" val="269041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Monroe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</dc:creator>
  <cp:lastModifiedBy>Monroe Community College</cp:lastModifiedBy>
  <cp:revision>2</cp:revision>
  <cp:lastPrinted>2014-09-18T13:45:29Z</cp:lastPrinted>
  <dcterms:created xsi:type="dcterms:W3CDTF">2014-09-18T13:40:03Z</dcterms:created>
  <dcterms:modified xsi:type="dcterms:W3CDTF">2014-09-18T20:12:39Z</dcterms:modified>
</cp:coreProperties>
</file>