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20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DE4-C751-4B1D-B1E2-7F32CC7618F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C9A-1995-4291-BDCB-A6AB4C14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DE4-C751-4B1D-B1E2-7F32CC7618F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C9A-1995-4291-BDCB-A6AB4C14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7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DE4-C751-4B1D-B1E2-7F32CC7618F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C9A-1995-4291-BDCB-A6AB4C14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2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DE4-C751-4B1D-B1E2-7F32CC7618F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C9A-1995-4291-BDCB-A6AB4C14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DE4-C751-4B1D-B1E2-7F32CC7618F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C9A-1995-4291-BDCB-A6AB4C14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3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DE4-C751-4B1D-B1E2-7F32CC7618F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C9A-1995-4291-BDCB-A6AB4C14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0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DE4-C751-4B1D-B1E2-7F32CC7618F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C9A-1995-4291-BDCB-A6AB4C14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DE4-C751-4B1D-B1E2-7F32CC7618F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C9A-1995-4291-BDCB-A6AB4C14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4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DE4-C751-4B1D-B1E2-7F32CC7618F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C9A-1995-4291-BDCB-A6AB4C14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91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DE4-C751-4B1D-B1E2-7F32CC7618F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C9A-1995-4291-BDCB-A6AB4C14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5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DE4-C751-4B1D-B1E2-7F32CC7618F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AC9A-1995-4291-BDCB-A6AB4C14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3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7ADE4-C751-4B1D-B1E2-7F32CC7618F1}" type="datetimeFigureOut">
              <a:rPr lang="en-US" smtClean="0"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AC9A-1995-4291-BDCB-A6AB4C14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0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24690"/>
            <a:ext cx="5829300" cy="888184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Eras Bold ITC" panose="020B0907030504020204" pitchFamily="34" charset="0"/>
              </a:rPr>
              <a:t>Lyme Light</a:t>
            </a:r>
            <a:endParaRPr lang="en-US" sz="5400" dirty="0">
              <a:latin typeface="Eras Bold ITC" panose="020B09070305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35" y="1141379"/>
            <a:ext cx="6808762" cy="82582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 smtClean="0"/>
              <a:t>Join the </a:t>
            </a:r>
            <a:r>
              <a:rPr lang="en-US" sz="1400" b="1" dirty="0" smtClean="0"/>
              <a:t>MCC Geosciences </a:t>
            </a:r>
            <a:r>
              <a:rPr lang="en-US" sz="1400" dirty="0" smtClean="0"/>
              <a:t>and the </a:t>
            </a:r>
            <a:r>
              <a:rPr lang="en-US" sz="1400" b="1" dirty="0" smtClean="0"/>
              <a:t>Rochester Committee for Scientific Investigation (RCSI)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dirty="0" smtClean="0"/>
              <a:t>for a presentation by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Erinna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Chen (BSN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RN, MS,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LAc)</a:t>
            </a:r>
            <a:r>
              <a:rPr lang="en-US" sz="1400" dirty="0" smtClean="0"/>
              <a:t> focusing on current research and what concerned field workers should know about tick-borne diseases.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1060" t="24626" r="17136" b="7333"/>
          <a:stretch/>
        </p:blipFill>
        <p:spPr>
          <a:xfrm>
            <a:off x="746772" y="2539218"/>
            <a:ext cx="5724365" cy="39386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2506" y="6385425"/>
            <a:ext cx="5330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 The above map illustrates reported cases of </a:t>
            </a:r>
            <a:r>
              <a:rPr lang="en-US" sz="900" b="1" dirty="0" smtClean="0"/>
              <a:t>Lyme Disease </a:t>
            </a:r>
            <a:r>
              <a:rPr lang="en-US" sz="900" dirty="0" smtClean="0"/>
              <a:t>in 2015.  Each dot has been placed in the county of residence of the infected individual. (Centers for Disease Control and Prevention </a:t>
            </a:r>
            <a:r>
              <a:rPr lang="en-US" sz="900" u="sng" dirty="0" smtClean="0"/>
              <a:t>www.cdc.gov/lyme</a:t>
            </a:r>
            <a:r>
              <a:rPr lang="en-US" sz="900" dirty="0" smtClean="0"/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365760" y="7177570"/>
            <a:ext cx="6196818" cy="163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11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Erinna </a:t>
            </a:r>
            <a:r>
              <a:rPr lang="en-US" sz="1100" b="1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Chen (BSN, RN, MS, LAc</a:t>
            </a:r>
            <a:r>
              <a:rPr lang="en-US" sz="11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100" b="1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discusses </a:t>
            </a:r>
            <a:r>
              <a:rPr lang="en-US" sz="11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her personal family ordeal with Lyme disease (or MSIDS, Multiple Systemic Infectious Disease Syndrome as it is now referred to) and reviews the current status of tick-borne pathogen and parasite research. </a:t>
            </a:r>
            <a:r>
              <a:rPr lang="en-US" sz="11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Perspectives from several different but related fields will be delved into.  Ms. Chen has been a nurse for 17 years and received the degree of Master of Science in Acupuncture from the Finger Lakes School of Acupuncture and Oriental Medicine (N Y Chiropractic College).  She currently works with patients with "chronic" Lyme disease symptoms and other parasitic-related disorders.   She has been involved in a study that required the collection and identification of “Lyme ticks” in Monroe County, and can attest to the significant presence of these organisms in the local region. </a:t>
            </a:r>
            <a:endParaRPr lang="en-US" sz="11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Image result for lyme tick sketc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850" y="222287"/>
            <a:ext cx="717728" cy="71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852506" y="1998174"/>
            <a:ext cx="4830842" cy="352881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 smtClean="0"/>
              <a:t>Tuesday, April 11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, 7:00 PM in 8-200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59869" y="4187124"/>
            <a:ext cx="3193676" cy="307777"/>
          </a:xfrm>
          <a:prstGeom prst="rect">
            <a:avLst/>
          </a:prstGeom>
          <a:solidFill>
            <a:schemeClr val="bg1"/>
          </a:solidFill>
          <a:ln w="38100">
            <a:solidFill>
              <a:srgbClr val="EA5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Reported Cases of Lyme Disease in 2015*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4151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</TotalTime>
  <Words>102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Eras Bold ITC</vt:lpstr>
      <vt:lpstr>Times New Roman</vt:lpstr>
      <vt:lpstr>Office Theme</vt:lpstr>
      <vt:lpstr>Lyme Light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Lyme Light</dc:title>
  <dc:creator>Windows User</dc:creator>
  <cp:lastModifiedBy>Barone, Jessica (Chemistry and Geosciences)</cp:lastModifiedBy>
  <cp:revision>19</cp:revision>
  <dcterms:created xsi:type="dcterms:W3CDTF">2017-02-28T18:26:54Z</dcterms:created>
  <dcterms:modified xsi:type="dcterms:W3CDTF">2017-03-23T18:46:08Z</dcterms:modified>
</cp:coreProperties>
</file>