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011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8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073CD-FDA2-4492-BF22-F70560F16AA6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682625"/>
            <a:ext cx="4549775" cy="3413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23041"/>
            <a:ext cx="5486400" cy="409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DF501-3B2B-4824-909E-1EBD761D3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DF501-3B2B-4824-909E-1EBD761D31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98B746-511F-41E5-9F7F-E30B46020532}" type="datetimeFigureOut">
              <a:rPr lang="en-US" smtClean="0"/>
              <a:pPr/>
              <a:t>10/6/2008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E71349-BBE1-43FA-A8AC-9493FA551C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“National Boss’ Day” </a:t>
            </a:r>
            <a:endParaRPr lang="en-US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i="1" u="sng" dirty="0" smtClean="0"/>
              <a:t>The MCC Bookstore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October 16, 2008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all Faculty and Staff Members.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Present this coupon at the time of purchase, and receive a</a:t>
            </a:r>
            <a:r>
              <a:rPr lang="en-US" b="1" u="sng" dirty="0" smtClean="0"/>
              <a:t> 35% </a:t>
            </a:r>
            <a:r>
              <a:rPr lang="en-US" b="1" u="sng" smtClean="0"/>
              <a:t>discount </a:t>
            </a:r>
            <a:r>
              <a:rPr lang="en-US" smtClean="0"/>
              <a:t>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" name="Content Placeholder 9" descr="Boss' Day 2.gif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657600" y="2209800"/>
            <a:ext cx="3733800" cy="3505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</TotalTime>
  <Words>37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“National Boss’ Day”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“National Boss’ Day”</dc:title>
  <dc:creator>Crashman</dc:creator>
  <cp:lastModifiedBy>MCC Bookstore</cp:lastModifiedBy>
  <cp:revision>13</cp:revision>
  <dcterms:created xsi:type="dcterms:W3CDTF">2008-09-30T01:29:56Z</dcterms:created>
  <dcterms:modified xsi:type="dcterms:W3CDTF">2008-10-06T15:51:33Z</dcterms:modified>
</cp:coreProperties>
</file>